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1CEF13-506F-485B-A082-B4EA16086628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62D46-0475-4057-915D-15C040196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26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6186C-2BF0-4C50-B2E5-7D847E774486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270AB-0F9C-44EA-8DE2-B6250AF87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44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8047A0C-0F46-4BF9-AD01-16C579600C5E}" type="datetime1">
              <a:rPr lang="en-US" smtClean="0"/>
              <a:t>9/5/2012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CF9A80-3722-4AE1-BB3E-5F6B046E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8D5A1-C052-491F-94C7-D1914A3810C1}" type="datetime1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CF9A80-3722-4AE1-BB3E-5F6B046E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EACA67-11E5-46DC-A8F5-FA026903CE31}" type="datetime1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CF9A80-3722-4AE1-BB3E-5F6B046E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4AA8BA-C67F-4CD2-8045-C52E0A842819}" type="datetime1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CF9A80-3722-4AE1-BB3E-5F6B046EA5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06CE2-4673-4050-8B1E-E60FD38E272A}" type="datetime1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CF9A80-3722-4AE1-BB3E-5F6B046EA5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EBABE3-A1A0-46CE-8B3B-629872B4A819}" type="datetime1">
              <a:rPr lang="en-US" smtClean="0"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CF9A80-3722-4AE1-BB3E-5F6B046EA5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BA4E2-07C3-4276-B6B5-C3EAB85FE717}" type="datetime1">
              <a:rPr lang="en-US" smtClean="0"/>
              <a:t>9/5/2012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CF9A80-3722-4AE1-BB3E-5F6B046E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D9E231-50D5-487C-9BEB-8A65EED75B00}" type="datetime1">
              <a:rPr lang="en-US" smtClean="0"/>
              <a:t>9/5/2012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CF9A80-3722-4AE1-BB3E-5F6B046EA5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DC7559-BB77-4E6A-9718-2248EFC9473A}" type="datetime1">
              <a:rPr lang="en-US" smtClean="0"/>
              <a:t>9/5/2012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CF9A80-3722-4AE1-BB3E-5F6B046E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0E776FC-F945-4792-8FE9-C175B26D88C7}" type="datetime1">
              <a:rPr lang="en-US" smtClean="0"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CF9A80-3722-4AE1-BB3E-5F6B046E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E564EE0-827C-4059-841A-7470727D19F5}" type="datetime1">
              <a:rPr lang="en-US" smtClean="0"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BCF9A80-3722-4AE1-BB3E-5F6B046EA5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66B0C54-F596-4384-8CA5-0D9211713832}" type="datetime1">
              <a:rPr lang="en-US" smtClean="0"/>
              <a:t>9/5/2012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BCF9A80-3722-4AE1-BB3E-5F6B046E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Power-Assisted Bicycle/Tricycle Kit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Bradley </a:t>
            </a:r>
            <a:r>
              <a:rPr lang="en-US" dirty="0" err="1" smtClean="0"/>
              <a:t>Joinson</a:t>
            </a:r>
            <a:r>
              <a:rPr lang="en-US" dirty="0" smtClean="0"/>
              <a:t>, Greg Miller, Matt </a:t>
            </a:r>
            <a:r>
              <a:rPr lang="en-US" dirty="0" err="1" smtClean="0"/>
              <a:t>Borowsky</a:t>
            </a:r>
            <a:endParaRPr lang="en-US" dirty="0"/>
          </a:p>
          <a:p>
            <a:r>
              <a:rPr lang="en-US" dirty="0" smtClean="0"/>
              <a:t>Advisors: Dr. </a:t>
            </a:r>
            <a:r>
              <a:rPr lang="en-US" dirty="0" err="1" smtClean="0"/>
              <a:t>Shou</a:t>
            </a:r>
            <a:r>
              <a:rPr lang="en-US" dirty="0" smtClean="0"/>
              <a:t> </a:t>
            </a:r>
            <a:r>
              <a:rPr lang="en-US" dirty="0" err="1" smtClean="0"/>
              <a:t>Rei</a:t>
            </a:r>
            <a:r>
              <a:rPr lang="en-US" dirty="0" smtClean="0"/>
              <a:t> Chang, Dr. Anthony </a:t>
            </a:r>
            <a:r>
              <a:rPr lang="en-US" dirty="0" err="1" smtClean="0"/>
              <a:t>Deese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276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 efficient green transportation</a:t>
            </a:r>
          </a:p>
          <a:p>
            <a:r>
              <a:rPr lang="en-US" dirty="0" smtClean="0"/>
              <a:t>Low cost vehicle</a:t>
            </a:r>
          </a:p>
          <a:p>
            <a:r>
              <a:rPr lang="en-US" dirty="0" smtClean="0"/>
              <a:t>Balanced, easy to use bicycle and tricycle</a:t>
            </a:r>
          </a:p>
          <a:p>
            <a:r>
              <a:rPr lang="en-US" dirty="0" smtClean="0"/>
              <a:t>Kit that installs easily and on most standard bikes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9A80-3722-4AE1-BB3E-5F6B046EA545}" type="slidenum">
              <a:rPr lang="en-US" sz="1400" smtClean="0"/>
              <a:pPr/>
              <a:t>2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89937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dirty="0" smtClean="0"/>
              <a:t>Produce a power assisted bike kit to: </a:t>
            </a:r>
          </a:p>
          <a:p>
            <a:pPr lvl="1"/>
            <a:r>
              <a:rPr lang="en-US" dirty="0" smtClean="0"/>
              <a:t>Assist the rider with climbing hills</a:t>
            </a:r>
          </a:p>
          <a:p>
            <a:pPr lvl="1"/>
            <a:r>
              <a:rPr lang="en-US" dirty="0" smtClean="0"/>
              <a:t>Increase travel range</a:t>
            </a:r>
          </a:p>
          <a:p>
            <a:pPr lvl="1"/>
            <a:r>
              <a:rPr lang="en-US" dirty="0" smtClean="0"/>
              <a:t>Minimally alter the weight and balance of the bike </a:t>
            </a:r>
          </a:p>
          <a:p>
            <a:pPr lvl="1"/>
            <a:r>
              <a:rPr lang="en-US" dirty="0" smtClean="0"/>
              <a:t>Help weak riders</a:t>
            </a:r>
          </a:p>
          <a:p>
            <a:pPr lvl="1"/>
            <a:r>
              <a:rPr lang="en-US" dirty="0" smtClean="0"/>
              <a:t>Provide a smooth and natural riding experience</a:t>
            </a:r>
            <a:endParaRPr lang="en-US" dirty="0"/>
          </a:p>
          <a:p>
            <a:r>
              <a:rPr lang="en-US" dirty="0" smtClean="0"/>
              <a:t>Compare advantages of bicycle </a:t>
            </a:r>
            <a:r>
              <a:rPr lang="en-US" dirty="0" err="1" smtClean="0"/>
              <a:t>vs</a:t>
            </a:r>
            <a:r>
              <a:rPr lang="en-US" dirty="0" smtClean="0"/>
              <a:t> tricycle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dirty="0" smtClean="0"/>
              <a:t>Project Outcomes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9A80-3722-4AE1-BB3E-5F6B046EA545}" type="slidenum">
              <a:rPr lang="en-US" sz="1400" smtClean="0"/>
              <a:pPr/>
              <a:t>3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02023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Creating a Pro-E model of the bicycle and tricycle</a:t>
            </a:r>
          </a:p>
          <a:p>
            <a:r>
              <a:rPr lang="en-US" dirty="0" smtClean="0"/>
              <a:t>Developing the method of attaching the kit to the  bike</a:t>
            </a:r>
          </a:p>
          <a:p>
            <a:r>
              <a:rPr lang="en-US" dirty="0" smtClean="0"/>
              <a:t>Using ANSYS for stress analysis</a:t>
            </a:r>
          </a:p>
          <a:p>
            <a:r>
              <a:rPr lang="en-US" dirty="0" smtClean="0"/>
              <a:t>Creating a hitch and trailer for the tricycle</a:t>
            </a:r>
          </a:p>
          <a:p>
            <a:r>
              <a:rPr lang="en-US" dirty="0" smtClean="0"/>
              <a:t>Development of control system for motor</a:t>
            </a:r>
          </a:p>
          <a:p>
            <a:r>
              <a:rPr lang="en-US" dirty="0" smtClean="0"/>
              <a:t>Creation of display and user controls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Development of Project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00800"/>
            <a:ext cx="365760" cy="365125"/>
          </a:xfrm>
        </p:spPr>
        <p:txBody>
          <a:bodyPr/>
          <a:lstStyle/>
          <a:p>
            <a:fld id="{CBCF9A80-3722-4AE1-BB3E-5F6B046EA545}" type="slidenum">
              <a:rPr lang="en-US" sz="1400" smtClean="0"/>
              <a:pPr/>
              <a:t>4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99043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 Analysis of the Bikes components</a:t>
            </a:r>
          </a:p>
          <a:p>
            <a:r>
              <a:rPr lang="en-US" dirty="0" smtClean="0"/>
              <a:t>Regenerative Braking</a:t>
            </a:r>
          </a:p>
          <a:p>
            <a:r>
              <a:rPr lang="en-US" dirty="0" smtClean="0"/>
              <a:t>Installing/Mounting of Kit</a:t>
            </a:r>
          </a:p>
          <a:p>
            <a:r>
              <a:rPr lang="en-US" dirty="0" smtClean="0"/>
              <a:t>Development of trailer for Tricycle</a:t>
            </a:r>
          </a:p>
          <a:p>
            <a:r>
              <a:rPr lang="en-US" dirty="0" smtClean="0"/>
              <a:t>Procurement of parts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Greg’s Role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9A80-3722-4AE1-BB3E-5F6B046EA545}" type="slidenum">
              <a:rPr lang="en-US" sz="1400" smtClean="0"/>
              <a:pPr/>
              <a:t>5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82028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Pro-Engineer Assembly of Bicycle/ Tricycle</a:t>
            </a:r>
          </a:p>
          <a:p>
            <a:r>
              <a:rPr lang="en-US" dirty="0" smtClean="0"/>
              <a:t>ANSYS of both models for stress analysis when kit is installed</a:t>
            </a:r>
          </a:p>
          <a:p>
            <a:r>
              <a:rPr lang="en-US" dirty="0" smtClean="0"/>
              <a:t>Placement of the kit components to keep bicycle balanced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Brad’s Role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9A80-3722-4AE1-BB3E-5F6B046EA545}" type="slidenum">
              <a:rPr lang="en-US" sz="1400" smtClean="0"/>
              <a:pPr/>
              <a:t>6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42172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and create control system for motor</a:t>
            </a:r>
          </a:p>
          <a:p>
            <a:r>
              <a:rPr lang="en-US" dirty="0" smtClean="0"/>
              <a:t>Create a display that shows information such as the current level of assistance, battery life, and possibly statistics such as distance traveled and current speed</a:t>
            </a:r>
          </a:p>
          <a:p>
            <a:r>
              <a:rPr lang="en-US" dirty="0" smtClean="0"/>
              <a:t>Deal with power consumption and battery life issues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Matt’s Role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9A80-3722-4AE1-BB3E-5F6B046EA545}" type="slidenum">
              <a:rPr lang="en-US" sz="1400" smtClean="0"/>
              <a:pPr/>
              <a:t>7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25942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By end of Senior Project 1: </a:t>
            </a:r>
          </a:p>
          <a:p>
            <a:r>
              <a:rPr lang="en-US" dirty="0" smtClean="0"/>
              <a:t>Pro/E and ANSYS done </a:t>
            </a:r>
          </a:p>
          <a:p>
            <a:r>
              <a:rPr lang="en-US" dirty="0" smtClean="0"/>
              <a:t>Design of tricycle trailer</a:t>
            </a:r>
          </a:p>
          <a:p>
            <a:r>
              <a:rPr lang="en-US" dirty="0"/>
              <a:t>Control system designed</a:t>
            </a:r>
          </a:p>
          <a:p>
            <a:r>
              <a:rPr lang="en-US" dirty="0" smtClean="0"/>
              <a:t>Procurement </a:t>
            </a:r>
            <a:r>
              <a:rPr lang="en-US" dirty="0"/>
              <a:t>of tricycle</a:t>
            </a:r>
          </a:p>
          <a:p>
            <a:r>
              <a:rPr lang="en-US" dirty="0" smtClean="0"/>
              <a:t>Power Requirements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imeline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9A80-3722-4AE1-BB3E-5F6B046EA545}" type="slidenum">
              <a:rPr lang="en-US" sz="1400" smtClean="0"/>
              <a:pPr/>
              <a:t>8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80941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costs low so everyone can buy a kit</a:t>
            </a:r>
          </a:p>
          <a:p>
            <a:endParaRPr lang="en-US" dirty="0" smtClean="0"/>
          </a:p>
          <a:p>
            <a:r>
              <a:rPr lang="en-US" dirty="0" smtClean="0"/>
              <a:t>Rough Estimate: $600 for entire project.</a:t>
            </a:r>
          </a:p>
          <a:p>
            <a:pPr lvl="1"/>
            <a:r>
              <a:rPr lang="en-US" dirty="0" smtClean="0"/>
              <a:t>Completed kit for both bicycle/tricycle </a:t>
            </a:r>
          </a:p>
          <a:p>
            <a:pPr lvl="1"/>
            <a:r>
              <a:rPr lang="en-US" dirty="0" smtClean="0"/>
              <a:t>Includes buying a tricycle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9A80-3722-4AE1-BB3E-5F6B046EA545}" type="slidenum">
              <a:rPr lang="en-US" sz="1400" smtClean="0"/>
              <a:pPr/>
              <a:t>9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563118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225</TotalTime>
  <Words>292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Power-Assisted Bicycle/Tricycle Kit</vt:lpstr>
      <vt:lpstr>Need</vt:lpstr>
      <vt:lpstr>Project Outcomes</vt:lpstr>
      <vt:lpstr>Development of Project</vt:lpstr>
      <vt:lpstr>Greg’s Role</vt:lpstr>
      <vt:lpstr>Brad’s Role</vt:lpstr>
      <vt:lpstr>Matt’s Role</vt:lpstr>
      <vt:lpstr>Timeline</vt:lpstr>
      <vt:lpstr>Budget</vt:lpstr>
    </vt:vector>
  </TitlesOfParts>
  <Company>TCNJ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College of New Jersey</dc:creator>
  <cp:lastModifiedBy>The College of New Jersey</cp:lastModifiedBy>
  <cp:revision>21</cp:revision>
  <cp:lastPrinted>2012-09-05T14:22:23Z</cp:lastPrinted>
  <dcterms:created xsi:type="dcterms:W3CDTF">2012-09-04T22:58:30Z</dcterms:created>
  <dcterms:modified xsi:type="dcterms:W3CDTF">2012-09-05T14:25:19Z</dcterms:modified>
</cp:coreProperties>
</file>