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7" r:id="rId3"/>
    <p:sldId id="265" r:id="rId4"/>
    <p:sldId id="261" r:id="rId5"/>
    <p:sldId id="264" r:id="rId6"/>
    <p:sldId id="266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92A7-E7E2-4224-9387-C38C8C002453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1AE5D-038D-4598-8AC2-D6B6C484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083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1B881A-101D-4512-8250-B3AD34A973A3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F52FA-2060-4338-8163-826DD5E2ABED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2A637-83C3-4E72-B484-DDF49D7AE841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F3410-F342-4FFD-9EBE-AB54E8261E55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A5CA55-DC28-4F5E-90A3-6A860712C8C1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78D70-88E8-4875-80BB-7450A8482668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A59281-CA23-4D07-A03B-EEA17C87A834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C0FD5-1D08-4BAC-9DBC-4A360B06895F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CAF5D-8540-42E4-9081-7E163D82E73A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040CD4-1513-449C-8922-6D23CA2A7D79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E78B8-1919-473F-A168-2D6DAAAA4FCD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932096-F992-4793-815D-265BD385ACCA}" type="datetime1">
              <a:rPr lang="en-US" smtClean="0"/>
              <a:pPr/>
              <a:t>10/11/2012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7248C2-D47F-4417-B4B8-E5D1B76E9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Realistic Constraints, Engineering Standards, Modern Engineering Tools for Senior Project:</a:t>
            </a:r>
            <a:br>
              <a:rPr lang="en-US" dirty="0" smtClean="0"/>
            </a:br>
            <a:r>
              <a:rPr lang="en-US" dirty="0" smtClean="0"/>
              <a:t>Power Assisted Bicycle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By: Greg Miller &amp; Bradley Joinson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5867401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http://powerassistedbicyclekit.weebly.com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Senior Project: Power Assisted Bicycle</a:t>
            </a:r>
          </a:p>
          <a:p>
            <a:pPr lvl="1"/>
            <a:r>
              <a:rPr lang="en-US" dirty="0" smtClean="0"/>
              <a:t>Adding an electric motor, and control system to a bicycle to assist riders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6146" name="Picture 2" descr="http://www.villageofglenwood.com/vertical/Sites/%7B9A67F9D7-6325-4274-B3B2-1DBA9283F42A%7D/uploads/%7B6612B235-1927-4DCE-B868-A153BB975EB7%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48000"/>
            <a:ext cx="5105400" cy="2995169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8C2-D47F-4417-B4B8-E5D1B76E91D6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0414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10600" cy="4525963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Classification as “low speed electric bike</a:t>
            </a:r>
            <a:r>
              <a:rPr lang="en-US" sz="2000" dirty="0" smtClean="0"/>
              <a:t>”</a:t>
            </a:r>
            <a:r>
              <a:rPr lang="en-US" sz="2000" dirty="0" smtClean="0"/>
              <a:t> Motor </a:t>
            </a:r>
            <a:r>
              <a:rPr lang="en-US" sz="2000" dirty="0" smtClean="0"/>
              <a:t>Size</a:t>
            </a:r>
            <a:endParaRPr lang="en-US" sz="1300" dirty="0" smtClean="0"/>
          </a:p>
          <a:p>
            <a:pPr marL="603250" lvl="2" indent="-203200">
              <a:spcBef>
                <a:spcPts val="400"/>
              </a:spcBef>
              <a:buClr>
                <a:srgbClr val="00B0F0"/>
              </a:buClr>
              <a:buSzPct val="68000"/>
              <a:buFont typeface="Courier New" pitchFamily="49" charset="0"/>
              <a:buChar char="o"/>
            </a:pPr>
            <a:r>
              <a:rPr lang="en-US" sz="1800" dirty="0" smtClean="0"/>
              <a:t> </a:t>
            </a:r>
            <a:r>
              <a:rPr lang="en-US" sz="1800" dirty="0" smtClean="0"/>
              <a:t>(P.L. 2005, CHAPTER </a:t>
            </a:r>
            <a:r>
              <a:rPr lang="en-US" sz="1800" dirty="0" smtClean="0"/>
              <a:t>159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/>
            <a:r>
              <a:rPr lang="en-US" dirty="0"/>
              <a:t>Motor Size</a:t>
            </a:r>
          </a:p>
          <a:p>
            <a:pPr lvl="2"/>
            <a:r>
              <a:rPr lang="en-US" dirty="0"/>
              <a:t>&lt; </a:t>
            </a:r>
            <a:r>
              <a:rPr lang="en-US" dirty="0" smtClean="0"/>
              <a:t>750 </a:t>
            </a:r>
            <a:r>
              <a:rPr lang="en-US" dirty="0"/>
              <a:t>watts</a:t>
            </a:r>
          </a:p>
          <a:p>
            <a:pPr lvl="2"/>
            <a:r>
              <a:rPr lang="en-US" dirty="0"/>
              <a:t>&lt; 1.5 Brake </a:t>
            </a:r>
            <a:r>
              <a:rPr lang="en-US" dirty="0" smtClean="0"/>
              <a:t>Horsepower (= 1.5 HP)</a:t>
            </a:r>
          </a:p>
          <a:p>
            <a:pPr lvl="1"/>
            <a:r>
              <a:rPr lang="en-US" dirty="0" smtClean="0"/>
              <a:t>Under 100 pounds</a:t>
            </a:r>
          </a:p>
          <a:p>
            <a:pPr lvl="1"/>
            <a:r>
              <a:rPr lang="en-US" dirty="0" smtClean="0"/>
              <a:t>Under 20 Mph with motor </a:t>
            </a:r>
            <a:r>
              <a:rPr lang="en-US" dirty="0" smtClean="0"/>
              <a:t>alone</a:t>
            </a:r>
            <a:endParaRPr lang="en-US" dirty="0" smtClean="0"/>
          </a:p>
          <a:p>
            <a:r>
              <a:rPr lang="en-US" sz="2300" dirty="0" smtClean="0"/>
              <a:t>Registration </a:t>
            </a:r>
            <a:r>
              <a:rPr lang="en-US" sz="2300" dirty="0"/>
              <a:t>required depending on </a:t>
            </a:r>
            <a:r>
              <a:rPr lang="en-US" sz="2300" dirty="0" smtClean="0"/>
              <a:t>state</a:t>
            </a:r>
          </a:p>
          <a:p>
            <a:r>
              <a:rPr lang="en-US" sz="2300" dirty="0" smtClean="0"/>
              <a:t>Power assisted tricycles illegal in New Jersey </a:t>
            </a:r>
          </a:p>
          <a:p>
            <a:pPr lvl="1"/>
            <a:endParaRPr lang="en-US" sz="1900" dirty="0" smtClean="0"/>
          </a:p>
          <a:p>
            <a:pPr lvl="1"/>
            <a:endParaRPr lang="en-US" sz="19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47472" lvl="2" indent="0">
              <a:spcBef>
                <a:spcPts val="400"/>
              </a:spcBef>
              <a:buSzPct val="6800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Regulations and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8C2-D47F-4417-B4B8-E5D1B76E91D6}" type="slidenum">
              <a:rPr lang="en-US" sz="1400" smtClean="0"/>
              <a:pPr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588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</a:t>
            </a:r>
            <a:endParaRPr lang="en-US" dirty="0" smtClean="0"/>
          </a:p>
          <a:p>
            <a:pPr lvl="1"/>
            <a:r>
              <a:rPr lang="en-US" dirty="0" smtClean="0"/>
              <a:t>Minimize </a:t>
            </a:r>
            <a:r>
              <a:rPr lang="en-US" dirty="0"/>
              <a:t>Modification to Bike </a:t>
            </a:r>
          </a:p>
          <a:p>
            <a:pPr lvl="1"/>
            <a:r>
              <a:rPr lang="en-US" dirty="0"/>
              <a:t>Affordable </a:t>
            </a:r>
            <a:r>
              <a:rPr lang="en-US" dirty="0" smtClean="0"/>
              <a:t>parts</a:t>
            </a:r>
          </a:p>
          <a:p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Disposal </a:t>
            </a:r>
            <a:r>
              <a:rPr lang="en-US" dirty="0"/>
              <a:t>of battery</a:t>
            </a:r>
          </a:p>
          <a:p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Common, replaceable parts</a:t>
            </a:r>
          </a:p>
          <a:p>
            <a:pPr lvl="1"/>
            <a:r>
              <a:rPr lang="en-US" dirty="0" smtClean="0"/>
              <a:t>Protection from weather and elements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8C2-D47F-4417-B4B8-E5D1B76E91D6}" type="slidenum">
              <a:rPr lang="en-US" sz="1400" smtClean="0"/>
              <a:pPr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6548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anufacturability</a:t>
            </a:r>
          </a:p>
          <a:p>
            <a:pPr lvl="1"/>
            <a:r>
              <a:rPr lang="en-US" dirty="0" smtClean="0"/>
              <a:t>Set-up </a:t>
            </a:r>
            <a:r>
              <a:rPr lang="en-US" dirty="0"/>
              <a:t>on </a:t>
            </a:r>
            <a:r>
              <a:rPr lang="en-US" dirty="0" smtClean="0"/>
              <a:t>bike minimal and simple </a:t>
            </a:r>
            <a:r>
              <a:rPr lang="en-US" dirty="0"/>
              <a:t>so </a:t>
            </a:r>
            <a:r>
              <a:rPr lang="en-US" dirty="0" smtClean="0"/>
              <a:t>anyone can use.</a:t>
            </a:r>
          </a:p>
          <a:p>
            <a:pPr lvl="1"/>
            <a:r>
              <a:rPr lang="en-US" dirty="0"/>
              <a:t>Using Standard Bicycle Components</a:t>
            </a:r>
          </a:p>
          <a:p>
            <a:pPr lvl="2"/>
            <a:r>
              <a:rPr lang="en-US" dirty="0"/>
              <a:t>Chain </a:t>
            </a:r>
          </a:p>
          <a:p>
            <a:pPr lvl="2"/>
            <a:r>
              <a:rPr lang="en-US" dirty="0"/>
              <a:t>Sprockets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Constraints Cont.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8C2-D47F-4417-B4B8-E5D1B76E91D6}" type="slidenum">
              <a:rPr lang="en-US" sz="1400" smtClean="0"/>
              <a:pPr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8806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Protection </a:t>
            </a:r>
            <a:r>
              <a:rPr lang="en-US" dirty="0"/>
              <a:t>from motorized parts</a:t>
            </a:r>
          </a:p>
          <a:p>
            <a:pPr lvl="1"/>
            <a:r>
              <a:rPr lang="en-US" dirty="0" smtClean="0"/>
              <a:t>Where can this be used safely?</a:t>
            </a:r>
          </a:p>
          <a:p>
            <a:pPr lvl="2"/>
            <a:r>
              <a:rPr lang="en-US" dirty="0" smtClean="0"/>
              <a:t>Roads</a:t>
            </a:r>
          </a:p>
          <a:p>
            <a:pPr lvl="2"/>
            <a:r>
              <a:rPr lang="en-US" dirty="0" smtClean="0"/>
              <a:t>Sidewalks</a:t>
            </a:r>
          </a:p>
          <a:p>
            <a:pPr lvl="2"/>
            <a:r>
              <a:rPr lang="en-US" dirty="0" smtClean="0"/>
              <a:t>Parks</a:t>
            </a:r>
          </a:p>
          <a:p>
            <a:pPr lvl="1"/>
            <a:r>
              <a:rPr lang="en-US" dirty="0" smtClean="0"/>
              <a:t>Warnings/restrictions for children</a:t>
            </a:r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Constraints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8C2-D47F-4417-B4B8-E5D1B76E91D6}" type="slidenum">
              <a:rPr lang="en-US" sz="1400" smtClean="0"/>
              <a:pPr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11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Cero Parametric (Pro/E )</a:t>
            </a:r>
            <a:endParaRPr lang="en-US" dirty="0"/>
          </a:p>
          <a:p>
            <a:pPr lvl="1"/>
            <a:r>
              <a:rPr lang="en-US" dirty="0"/>
              <a:t>Model bike frame</a:t>
            </a:r>
          </a:p>
          <a:p>
            <a:r>
              <a:rPr lang="en-US" dirty="0" smtClean="0"/>
              <a:t>ANSYS</a:t>
            </a:r>
          </a:p>
          <a:p>
            <a:pPr lvl="1"/>
            <a:r>
              <a:rPr lang="en-US" dirty="0" smtClean="0"/>
              <a:t>Stress analysis</a:t>
            </a:r>
          </a:p>
          <a:p>
            <a:pPr lvl="1"/>
            <a:r>
              <a:rPr lang="en-US" dirty="0" smtClean="0"/>
              <a:t>Affects of the mounting on the frame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Modern Engineering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8C2-D47F-4417-B4B8-E5D1B76E91D6}" type="slidenum">
              <a:rPr lang="en-US" sz="1400" smtClean="0"/>
              <a:pPr/>
              <a:t>7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373</TotalTime>
  <Words>191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Realistic Constraints, Engineering Standards, Modern Engineering Tools for Senior Project: Power Assisted Bicycle</vt:lpstr>
      <vt:lpstr>Introduction</vt:lpstr>
      <vt:lpstr>Regulations and Code</vt:lpstr>
      <vt:lpstr>Constraints</vt:lpstr>
      <vt:lpstr>Constraints Cont. </vt:lpstr>
      <vt:lpstr>Constraints Cont.</vt:lpstr>
      <vt:lpstr>Modern Engineering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Realistic Constraints, Engineering Standards, Modern Engineering Tools for Senior Project: Power Assisted Bicycle</dc:title>
  <dc:creator>Brad Joinson</dc:creator>
  <cp:lastModifiedBy>Brad Joinson</cp:lastModifiedBy>
  <cp:revision>26</cp:revision>
  <dcterms:created xsi:type="dcterms:W3CDTF">2012-10-02T18:06:39Z</dcterms:created>
  <dcterms:modified xsi:type="dcterms:W3CDTF">2012-10-11T20:41:50Z</dcterms:modified>
</cp:coreProperties>
</file>